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190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4AA68-D5E9-4693-9703-E2D26B0EAE45}" type="datetimeFigureOut">
              <a:rPr lang="sk-SK" smtClean="0"/>
              <a:t>30. 3. 2014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BC58-A75A-4F52-A3BD-22C9B622137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34868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4AA68-D5E9-4693-9703-E2D26B0EAE45}" type="datetimeFigureOut">
              <a:rPr lang="sk-SK" smtClean="0"/>
              <a:t>30. 3. 2014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BC58-A75A-4F52-A3BD-22C9B622137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41531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4AA68-D5E9-4693-9703-E2D26B0EAE45}" type="datetimeFigureOut">
              <a:rPr lang="sk-SK" smtClean="0"/>
              <a:t>30. 3. 2014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BC58-A75A-4F52-A3BD-22C9B622137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46847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4AA68-D5E9-4693-9703-E2D26B0EAE45}" type="datetimeFigureOut">
              <a:rPr lang="sk-SK" smtClean="0"/>
              <a:t>30. 3. 2014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BC58-A75A-4F52-A3BD-22C9B622137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43615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4AA68-D5E9-4693-9703-E2D26B0EAE45}" type="datetimeFigureOut">
              <a:rPr lang="sk-SK" smtClean="0"/>
              <a:t>30. 3. 2014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BC58-A75A-4F52-A3BD-22C9B622137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7039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4AA68-D5E9-4693-9703-E2D26B0EAE45}" type="datetimeFigureOut">
              <a:rPr lang="sk-SK" smtClean="0"/>
              <a:t>30. 3. 2014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BC58-A75A-4F52-A3BD-22C9B622137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04009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4AA68-D5E9-4693-9703-E2D26B0EAE45}" type="datetimeFigureOut">
              <a:rPr lang="sk-SK" smtClean="0"/>
              <a:t>30. 3. 2014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BC58-A75A-4F52-A3BD-22C9B622137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89714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4AA68-D5E9-4693-9703-E2D26B0EAE45}" type="datetimeFigureOut">
              <a:rPr lang="sk-SK" smtClean="0"/>
              <a:t>30. 3. 2014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BC58-A75A-4F52-A3BD-22C9B622137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27092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4AA68-D5E9-4693-9703-E2D26B0EAE45}" type="datetimeFigureOut">
              <a:rPr lang="sk-SK" smtClean="0"/>
              <a:t>30. 3. 2014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BC58-A75A-4F52-A3BD-22C9B622137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8134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4AA68-D5E9-4693-9703-E2D26B0EAE45}" type="datetimeFigureOut">
              <a:rPr lang="sk-SK" smtClean="0"/>
              <a:t>30. 3. 2014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BC58-A75A-4F52-A3BD-22C9B622137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83912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4AA68-D5E9-4693-9703-E2D26B0EAE45}" type="datetimeFigureOut">
              <a:rPr lang="sk-SK" smtClean="0"/>
              <a:t>30. 3. 2014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BC58-A75A-4F52-A3BD-22C9B622137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49185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4AA68-D5E9-4693-9703-E2D26B0EAE45}" type="datetimeFigureOut">
              <a:rPr lang="sk-SK" smtClean="0"/>
              <a:t>30. 3. 2014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8BC58-A75A-4F52-A3BD-22C9B622137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485794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9552" y="620688"/>
            <a:ext cx="8064896" cy="5760640"/>
          </a:xfrm>
        </p:spPr>
        <p:txBody>
          <a:bodyPr>
            <a:normAutofit/>
          </a:bodyPr>
          <a:lstStyle/>
          <a:p>
            <a:r>
              <a:rPr lang="sk-SK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Ježišova smrť</a:t>
            </a:r>
            <a:br>
              <a:rPr lang="sk-SK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sk-SK" sz="3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Jn</a:t>
            </a:r>
            <a:r>
              <a:rPr lang="sk-SK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19:28-30</a:t>
            </a:r>
          </a:p>
          <a:p>
            <a:pPr algn="l"/>
            <a:r>
              <a:rPr lang="sk-SK" b="0" i="0" u="none" strike="noStrike" baseline="0" dirty="0" smtClean="0">
                <a:latin typeface="Book Antiqua" panose="02040602050305030304" pitchFamily="18" charset="0"/>
              </a:rPr>
              <a:t> </a:t>
            </a:r>
            <a:endParaRPr lang="en-US" dirty="0">
              <a:latin typeface="Book Antiqua" panose="0204060205030503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970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sk-SK" dirty="0" smtClean="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sk-SK" dirty="0" smtClean="0">
                <a:latin typeface="Book Antiqua" panose="02040602050305030304" pitchFamily="18" charset="0"/>
              </a:rPr>
              <a:t>Potom </a:t>
            </a:r>
            <a:r>
              <a:rPr lang="sk-SK" dirty="0">
                <a:latin typeface="Book Antiqua" panose="02040602050305030304" pitchFamily="18" charset="0"/>
              </a:rPr>
              <a:t>Ježiš vo vedomí, že je už všetko dokonané, povedal, aby sa splnilo Písmo: Žíznim.</a:t>
            </a:r>
          </a:p>
          <a:p>
            <a:pPr marL="0" indent="0">
              <a:buNone/>
            </a:pPr>
            <a:r>
              <a:rPr lang="sk-SK" dirty="0" smtClean="0">
                <a:latin typeface="Book Antiqua" panose="02040602050305030304" pitchFamily="18" charset="0"/>
              </a:rPr>
              <a:t>	Bola </a:t>
            </a:r>
            <a:r>
              <a:rPr lang="sk-SK" dirty="0">
                <a:latin typeface="Book Antiqua" panose="02040602050305030304" pitchFamily="18" charset="0"/>
              </a:rPr>
              <a:t>tam nádoba plná octu. Nastokli </a:t>
            </a:r>
            <a:r>
              <a:rPr lang="sk-SK" dirty="0" smtClean="0">
                <a:latin typeface="Book Antiqua" panose="02040602050305030304" pitchFamily="18" charset="0"/>
              </a:rPr>
              <a:t>	teda </a:t>
            </a:r>
            <a:r>
              <a:rPr lang="sk-SK" dirty="0">
                <a:latin typeface="Book Antiqua" panose="02040602050305030304" pitchFamily="18" charset="0"/>
              </a:rPr>
              <a:t>na </a:t>
            </a:r>
            <a:r>
              <a:rPr lang="sk-SK" dirty="0" smtClean="0">
                <a:latin typeface="Book Antiqua" panose="02040602050305030304" pitchFamily="18" charset="0"/>
              </a:rPr>
              <a:t>yzop </a:t>
            </a:r>
            <a:r>
              <a:rPr lang="sk-SK" dirty="0">
                <a:latin typeface="Book Antiqua" panose="02040602050305030304" pitchFamily="18" charset="0"/>
              </a:rPr>
              <a:t>špongiu naplnenú octom </a:t>
            </a:r>
            <a:r>
              <a:rPr lang="sk-SK" dirty="0" smtClean="0">
                <a:latin typeface="Book Antiqua" panose="02040602050305030304" pitchFamily="18" charset="0"/>
              </a:rPr>
              <a:t>	a </a:t>
            </a:r>
            <a:r>
              <a:rPr lang="sk-SK" dirty="0">
                <a:latin typeface="Book Antiqua" panose="02040602050305030304" pitchFamily="18" charset="0"/>
              </a:rPr>
              <a:t>podali mu </a:t>
            </a:r>
            <a:r>
              <a:rPr lang="sk-SK" dirty="0" smtClean="0">
                <a:latin typeface="Book Antiqua" panose="02040602050305030304" pitchFamily="18" charset="0"/>
              </a:rPr>
              <a:t>ju </a:t>
            </a:r>
            <a:r>
              <a:rPr lang="sk-SK" dirty="0">
                <a:latin typeface="Book Antiqua" panose="02040602050305030304" pitchFamily="18" charset="0"/>
              </a:rPr>
              <a:t>k ústam.</a:t>
            </a:r>
          </a:p>
          <a:p>
            <a:pPr marL="0" indent="0">
              <a:buNone/>
            </a:pPr>
            <a:r>
              <a:rPr lang="sk-SK" dirty="0">
                <a:latin typeface="Book Antiqua" panose="02040602050305030304" pitchFamily="18" charset="0"/>
              </a:rPr>
              <a:t>Keď Ježiš okúsil ocot, povedal: Je dokonané. Naklonil hlavu a odovzdal ducha. </a:t>
            </a:r>
          </a:p>
          <a:p>
            <a:pPr marL="0" indent="0">
              <a:buNone/>
            </a:pPr>
            <a:endParaRPr lang="sk-SK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endParaRPr lang="sk-SK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4111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514350" indent="-514350">
              <a:buAutoNum type="alphaLcParenR"/>
            </a:pPr>
            <a:r>
              <a:rPr lang="sk-SK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konanie </a:t>
            </a:r>
            <a:r>
              <a:rPr lang="sk-SK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Ježiša: 	</a:t>
            </a:r>
            <a:r>
              <a:rPr lang="sk-SK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Ježiš vedel</a:t>
            </a:r>
          </a:p>
          <a:p>
            <a:pPr marL="0" indent="0">
              <a:buNone/>
            </a:pP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sk-SK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	</a:t>
            </a:r>
            <a:r>
              <a:rPr lang="sk-SK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som </a:t>
            </a:r>
            <a:r>
              <a:rPr lang="sk-SK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smädný</a:t>
            </a:r>
          </a:p>
          <a:p>
            <a:pPr marL="0" indent="0">
              <a:buNone/>
            </a:pPr>
            <a:endParaRPr lang="sk-SK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sk-SK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b) </a:t>
            </a:r>
            <a:r>
              <a:rPr lang="sk-SK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konanie iných:	prinesenie octu</a:t>
            </a:r>
          </a:p>
          <a:p>
            <a:pPr marL="0" indent="0">
              <a:buNone/>
            </a:pPr>
            <a:endParaRPr lang="sk-SK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’)	</a:t>
            </a:r>
            <a:r>
              <a:rPr lang="sk-SK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konanie Ježiša:		</a:t>
            </a:r>
            <a:r>
              <a:rPr lang="sk-SK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okúsil ocot</a:t>
            </a:r>
          </a:p>
          <a:p>
            <a:pPr marL="0" indent="0">
              <a:buNone/>
            </a:pP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sk-SK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	</a:t>
            </a:r>
            <a:r>
              <a:rPr lang="sk-SK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naklonil hlavu</a:t>
            </a:r>
          </a:p>
          <a:p>
            <a:pPr marL="0" indent="0">
              <a:buNone/>
            </a:pPr>
            <a:r>
              <a:rPr lang="sk-SK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		</a:t>
            </a:r>
            <a:r>
              <a:rPr lang="sk-SK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odovzdal </a:t>
            </a:r>
            <a:r>
              <a:rPr lang="sk-SK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ducha		</a:t>
            </a:r>
          </a:p>
          <a:p>
            <a:pPr marL="0" indent="0">
              <a:buNone/>
            </a:pPr>
            <a:endParaRPr lang="sk-SK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967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sk-SK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po odovzdaní matky učeníkovi Ježiš vedel, že je všetko skončené – jeho pozemská aktivita je na konci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sk-SK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Ježišova smrť pri vedomí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sk-SK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aby sa splnilo Písmo, Ježiš povedal: som smädný →</a:t>
            </a:r>
            <a:r>
              <a:rPr lang="sk-SK" dirty="0" smtClean="0">
                <a:latin typeface="Arial Narrow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sk-SK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nemám piť kalich, ktorý mi dal Otec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(18:11)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sk-SK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smäd, veľká túžba, po naplnení Otcovho plánu – Ježiš ho chcel dokonale splniť</a:t>
            </a:r>
            <a:endParaRPr lang="sk-SK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6866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sk-SK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Ježiš naklonil hlavu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sk-SK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Ježišove posledné slová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sk-SK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iba </a:t>
            </a:r>
            <a:r>
              <a:rPr lang="sk-SK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Ján spomína gesto Ježiša pri zomieraní: naklonil hlavu</a:t>
            </a:r>
          </a:p>
          <a:p>
            <a:pPr marL="0" indent="0">
              <a:buNone/>
            </a:pPr>
            <a:r>
              <a:rPr lang="sk-SK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a) </a:t>
            </a:r>
            <a:r>
              <a:rPr lang="sk-SK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Ježiš zaspal</a:t>
            </a:r>
          </a:p>
          <a:p>
            <a:pPr marL="0" indent="0">
              <a:buNone/>
            </a:pP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sk-SK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  <a:r>
              <a:rPr lang="sk-SK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Ježiš povedal definitívne áno svetu</a:t>
            </a:r>
          </a:p>
          <a:p>
            <a:pPr marL="0" indent="0">
              <a:buNone/>
            </a:pP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sk-SK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  <a:r>
              <a:rPr lang="sk-SK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Ježiš bol do poslednej chvíle 	</a:t>
            </a:r>
            <a:r>
              <a:rPr lang="sk-SK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láskou priťahovaný </a:t>
            </a:r>
            <a:r>
              <a:rPr lang="sk-SK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 svetu, t. j. k </a:t>
            </a:r>
            <a:r>
              <a:rPr lang="sk-SK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ľuďom</a:t>
            </a:r>
            <a:endParaRPr lang="sk-SK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d) </a:t>
            </a:r>
            <a:r>
              <a:rPr lang="sk-SK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Ježiš ku mne nakláňa hlavu</a:t>
            </a:r>
          </a:p>
          <a:p>
            <a:pPr>
              <a:buFont typeface="Wingdings" panose="05000000000000000000" pitchFamily="2" charset="2"/>
              <a:buChar char="q"/>
            </a:pPr>
            <a:endParaRPr lang="sk-SK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665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sk-SK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nie bežný slovník smrti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sk-SK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zomrieť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sk-SK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sk-SK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sk-SK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odovzdal ducha: vrátenie života Otcovi – Ježiš vedel, že sa vracia k Otcovi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sk-SK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žiaden výkrik </a:t>
            </a:r>
            <a:r>
              <a:rPr lang="sk-SK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Ježiša</a:t>
            </a:r>
          </a:p>
          <a:p>
            <a:pPr>
              <a:buFont typeface="Wingdings" panose="05000000000000000000" pitchFamily="2" charset="2"/>
              <a:buChar char="q"/>
            </a:pPr>
            <a:endParaRPr lang="sk-SK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sk-SK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dej po smrti: z jeho boku vychádza krv a voda</a:t>
            </a:r>
            <a:endParaRPr lang="sk-SK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sk-SK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sk-SK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146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sk-SK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pochovanie </a:t>
            </a: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 záhrade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začiatok a koniec pašií v záhrade: záhrada ako symbol raja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(paradise/raj - </a:t>
            </a: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záhrada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sk-SK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 Ježišovou smrťou a vzkriesením sa na zem </a:t>
            </a:r>
            <a:r>
              <a:rPr lang="sk-SK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vracia </a:t>
            </a:r>
            <a:r>
              <a:rPr lang="sk-SK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raj</a:t>
            </a:r>
          </a:p>
          <a:p>
            <a:pPr marL="0" indent="0">
              <a:buNone/>
            </a:pPr>
            <a:endParaRPr lang="sk-SK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k-SK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9588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514</TotalTime>
  <Words>179</Words>
  <Application>Microsoft Office PowerPoint</Application>
  <PresentationFormat>Prezentácia na obrazovke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Motív Office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>KU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xx</dc:creator>
  <cp:lastModifiedBy>xx</cp:lastModifiedBy>
  <cp:revision>24</cp:revision>
  <dcterms:created xsi:type="dcterms:W3CDTF">2014-03-29T19:09:15Z</dcterms:created>
  <dcterms:modified xsi:type="dcterms:W3CDTF">2014-03-30T11:40:09Z</dcterms:modified>
</cp:coreProperties>
</file>