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2" r:id="rId6"/>
    <p:sldId id="259" r:id="rId7"/>
    <p:sldId id="260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44AB-0507-4BC3-9C31-BFCA096895BD}" type="datetimeFigureOut">
              <a:rPr lang="sk-SK" smtClean="0"/>
              <a:t>16.3.2014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224CA-BBBF-4B51-AAFD-C9BFC7C6EF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1095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44AB-0507-4BC3-9C31-BFCA096895BD}" type="datetimeFigureOut">
              <a:rPr lang="sk-SK" smtClean="0"/>
              <a:t>16.3.2014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224CA-BBBF-4B51-AAFD-C9BFC7C6EF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2734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44AB-0507-4BC3-9C31-BFCA096895BD}" type="datetimeFigureOut">
              <a:rPr lang="sk-SK" smtClean="0"/>
              <a:t>16.3.2014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224CA-BBBF-4B51-AAFD-C9BFC7C6EF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84697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44AB-0507-4BC3-9C31-BFCA096895BD}" type="datetimeFigureOut">
              <a:rPr lang="sk-SK" smtClean="0"/>
              <a:t>16.3.2014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224CA-BBBF-4B51-AAFD-C9BFC7C6EF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26654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44AB-0507-4BC3-9C31-BFCA096895BD}" type="datetimeFigureOut">
              <a:rPr lang="sk-SK" smtClean="0"/>
              <a:t>16.3.2014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224CA-BBBF-4B51-AAFD-C9BFC7C6EF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68820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44AB-0507-4BC3-9C31-BFCA096895BD}" type="datetimeFigureOut">
              <a:rPr lang="sk-SK" smtClean="0"/>
              <a:t>16.3.2014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224CA-BBBF-4B51-AAFD-C9BFC7C6EF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45536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44AB-0507-4BC3-9C31-BFCA096895BD}" type="datetimeFigureOut">
              <a:rPr lang="sk-SK" smtClean="0"/>
              <a:t>16.3.2014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224CA-BBBF-4B51-AAFD-C9BFC7C6EF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15311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44AB-0507-4BC3-9C31-BFCA096895BD}" type="datetimeFigureOut">
              <a:rPr lang="sk-SK" smtClean="0"/>
              <a:t>16.3.2014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224CA-BBBF-4B51-AAFD-C9BFC7C6EF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31218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44AB-0507-4BC3-9C31-BFCA096895BD}" type="datetimeFigureOut">
              <a:rPr lang="sk-SK" smtClean="0"/>
              <a:t>16.3.2014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224CA-BBBF-4B51-AAFD-C9BFC7C6EF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71748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44AB-0507-4BC3-9C31-BFCA096895BD}" type="datetimeFigureOut">
              <a:rPr lang="sk-SK" smtClean="0"/>
              <a:t>16.3.2014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224CA-BBBF-4B51-AAFD-C9BFC7C6EF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78932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44AB-0507-4BC3-9C31-BFCA096895BD}" type="datetimeFigureOut">
              <a:rPr lang="sk-SK" smtClean="0"/>
              <a:t>16.3.2014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224CA-BBBF-4B51-AAFD-C9BFC7C6EF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45201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144AB-0507-4BC3-9C31-BFCA096895BD}" type="datetimeFigureOut">
              <a:rPr lang="sk-SK" smtClean="0"/>
              <a:t>16.3.2014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224CA-BBBF-4B51-AAFD-C9BFC7C6EF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18338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9552" y="548680"/>
            <a:ext cx="8064896" cy="5832648"/>
          </a:xfrm>
        </p:spPr>
        <p:txBody>
          <a:bodyPr/>
          <a:lstStyle/>
          <a:p>
            <a:r>
              <a:rPr lang="sk-SK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Jánove pašie</a:t>
            </a:r>
            <a:br>
              <a:rPr lang="sk-SK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sk-SK" b="1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Jn</a:t>
            </a:r>
            <a:r>
              <a:rPr lang="sk-SK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18‒19</a:t>
            </a:r>
          </a:p>
          <a:p>
            <a:endParaRPr lang="en-US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</a:t>
            </a:r>
            <a:r>
              <a:rPr lang="sk-SK" sz="28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ompozícia</a:t>
            </a:r>
            <a:r>
              <a:rPr lang="sk-SK" sz="2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jednotlivých scén:</a:t>
            </a:r>
          </a:p>
          <a:p>
            <a:pPr algn="l"/>
            <a:r>
              <a:rPr lang="sk-SK" sz="2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en-US" sz="2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  <a:r>
              <a:rPr lang="sk-SK" sz="2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Ježiš v záhrade		</a:t>
            </a:r>
            <a:r>
              <a:rPr lang="en-US" sz="2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18:1-11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b) </a:t>
            </a:r>
            <a:r>
              <a:rPr lang="sk-SK" sz="2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Ježiš pred veľkňazmi	</a:t>
            </a:r>
            <a:r>
              <a:rPr lang="en-US" sz="2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18:12-27</a:t>
            </a:r>
          </a:p>
          <a:p>
            <a:pPr algn="l"/>
            <a:r>
              <a:rPr lang="en-US" sz="2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sz="2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c) </a:t>
            </a:r>
            <a:r>
              <a:rPr lang="sk-SK" sz="2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Ježiš pred Pilátom		</a:t>
            </a:r>
            <a:r>
              <a:rPr lang="en-US" sz="2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18:28‒19:16</a:t>
            </a:r>
          </a:p>
          <a:p>
            <a:pPr algn="l"/>
            <a:r>
              <a:rPr lang="en-US" sz="2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sz="2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d) </a:t>
            </a:r>
            <a:r>
              <a:rPr lang="sk-SK" sz="2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Ježiš na Golgote		</a:t>
            </a:r>
            <a:r>
              <a:rPr lang="en-US" sz="2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19:17-37</a:t>
            </a:r>
          </a:p>
          <a:p>
            <a:pPr algn="l"/>
            <a:r>
              <a:rPr lang="en-US" sz="2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r>
              <a:rPr lang="en-US" sz="2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  <a:r>
              <a:rPr lang="sk-SK" sz="2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Ježiš v hrobe v záhrade</a:t>
            </a:r>
            <a:r>
              <a:rPr lang="en-US" sz="2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sk-SK" sz="2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sz="2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19:38-42</a:t>
            </a:r>
            <a:endParaRPr lang="sk-SK" sz="28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sk-SK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/>
            <a:endParaRPr lang="sk-SK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280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 algn="ctr">
              <a:buNone/>
            </a:pPr>
            <a:r>
              <a:rPr lang="sk-SK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Ježiš v záhrade</a:t>
            </a:r>
            <a:br>
              <a:rPr lang="sk-SK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Jn</a:t>
            </a:r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18:1-11</a:t>
            </a:r>
          </a:p>
          <a:p>
            <a:pPr>
              <a:buFont typeface="Wingdings" panose="05000000000000000000" pitchFamily="2" charset="2"/>
              <a:buChar char="v"/>
            </a:pPr>
            <a:endParaRPr lang="sk-SK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sk-SK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priestor záhrady 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(18:1): </a:t>
            </a:r>
            <a:r>
              <a:rPr lang="sk-SK" sz="2800" i="1" dirty="0" smtClean="0">
                <a:latin typeface="Book Antiqua" panose="020406020503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tam bola záhrada, do ktorej vošiel Ježiš so svojimi učeníkmi</a:t>
            </a:r>
            <a:r>
              <a:rPr lang="sk-SK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sk-SK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výstroj Judáša a kohorty 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(18:3)</a:t>
            </a:r>
            <a:r>
              <a:rPr lang="sk-SK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sk-SK" sz="2800" i="1" dirty="0" smtClean="0">
                <a:latin typeface="Book Antiqua" panose="020406020503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prišli tam s fakľami, lampášmi a zbraňami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sk-SK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119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sk-SK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Ježišovo vedomie prichádzajúcej smrti 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(18:4)</a:t>
            </a:r>
            <a:r>
              <a:rPr lang="sk-SK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sk-SK" sz="2800" i="1" dirty="0">
                <a:latin typeface="Book Antiqua" panose="020406020503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Ježiš vedel všetko, čo malo na neho </a:t>
            </a:r>
            <a:r>
              <a:rPr lang="sk-SK" sz="2800" i="1" dirty="0" smtClean="0">
                <a:latin typeface="Book Antiqua" panose="020406020503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prísť</a:t>
            </a:r>
            <a:endParaRPr lang="en-US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sk-SK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predpovede smrti: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sk-SK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3:14 		</a:t>
            </a:r>
            <a:r>
              <a:rPr lang="sk-SK" sz="2800" i="1" dirty="0" smtClean="0">
                <a:latin typeface="Book Antiqua" panose="020406020503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tak musí byť vyzdvihnutý Syn človeka</a:t>
            </a:r>
          </a:p>
          <a:p>
            <a:pPr marL="0" indent="0">
              <a:buNone/>
            </a:pP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8:28		</a:t>
            </a:r>
            <a:r>
              <a:rPr lang="sk-SK" sz="2800" i="1" dirty="0" smtClean="0">
                <a:latin typeface="Book Antiqua" panose="020406020503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keď vyzdvihnete Syna človeka</a:t>
            </a:r>
          </a:p>
          <a:p>
            <a:pPr marL="0" indent="0">
              <a:buNone/>
            </a:pP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12:32		</a:t>
            </a:r>
            <a:r>
              <a:rPr lang="sk-SK" sz="2800" i="1" dirty="0" smtClean="0">
                <a:latin typeface="Book Antiqua" panose="020406020503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keď budem vyzdvihnutý od zeme </a:t>
            </a:r>
            <a:endParaRPr lang="en-US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sk-SK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obraz </a:t>
            </a:r>
            <a:r>
              <a:rPr lang="sk-SK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kalicha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(18:11)</a:t>
            </a:r>
            <a:r>
              <a:rPr lang="sk-SK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sk-SK" sz="2800" i="1" dirty="0">
                <a:latin typeface="Book Antiqua" panose="020406020503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nemám piť kalich, ktorý mi dal Otec?</a:t>
            </a:r>
            <a:r>
              <a:rPr lang="sk-SK" sz="2800" dirty="0">
                <a:latin typeface="Book Antiqua" panose="020406020503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sk-SK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sk-SK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sk-SK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Ježišova suverenita – smrť nebola pre neho šokom alebo nečakaným prekvapením </a:t>
            </a:r>
            <a:endParaRPr lang="sk-SK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k-SK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9862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 algn="ctr">
              <a:buNone/>
            </a:pPr>
            <a:r>
              <a:rPr lang="sk-SK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Ježiš pred </a:t>
            </a:r>
            <a:r>
              <a:rPr lang="sk-SK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Annášom</a:t>
            </a:r>
            <a:r>
              <a:rPr lang="sk-SK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sk-SK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Jn</a:t>
            </a:r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18:12-27</a:t>
            </a:r>
          </a:p>
          <a:p>
            <a:pPr marL="0" indent="0">
              <a:buNone/>
            </a:pPr>
            <a:endParaRPr lang="en-US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sk-SK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ostava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</a:t>
            </a:r>
            <a:r>
              <a:rPr lang="sk-SK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ľkňaza</a:t>
            </a:r>
            <a:r>
              <a:rPr lang="sk-SK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sk-SK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sk-SK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Annáš</a:t>
            </a:r>
            <a:r>
              <a:rPr lang="sk-SK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(6-16 AD)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k-SK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výsluch o učení 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(18:19)</a:t>
            </a:r>
            <a:r>
              <a:rPr lang="sk-SK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sk-SK" sz="2800" i="1" dirty="0" smtClean="0">
                <a:latin typeface="Book Antiqua" panose="020406020503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veľkňaz sa ho vypytoval o jeho učeníkoch a jeho učení</a:t>
            </a:r>
            <a:endParaRPr lang="sk-SK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sk-SK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Ježišova odpoveď 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(18:20): </a:t>
            </a:r>
            <a:r>
              <a:rPr lang="sk-SK" sz="2800" i="1" dirty="0" smtClean="0">
                <a:latin typeface="Book Antiqua" panose="020406020503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verejne som hovoril svetu</a:t>
            </a:r>
            <a:r>
              <a:rPr lang="en-US" sz="2800" i="1" dirty="0" smtClean="0">
                <a:latin typeface="Book Antiqua" panose="020406020503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sk-SK" sz="2800" i="1" dirty="0" smtClean="0">
                <a:latin typeface="Book Antiqua" panose="020406020503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nič som nehovoril v skrytosti</a:t>
            </a:r>
            <a:endParaRPr lang="sk-SK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sk-SK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žiadna ezoterická náuka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sk-SK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Ježišovo posolstvo určené pre každého</a:t>
            </a:r>
            <a:r>
              <a:rPr lang="sk-SK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endParaRPr lang="sk-SK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1331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ap of Palestine in New Testament Tim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60648"/>
            <a:ext cx="4104456" cy="6271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169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 algn="ctr">
              <a:buNone/>
            </a:pPr>
            <a:r>
              <a:rPr lang="sk-SK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Ježiš pred Pilátom</a:t>
            </a:r>
            <a:br>
              <a:rPr lang="sk-SK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Jn</a:t>
            </a:r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18:28‒19:16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sk-SK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postava Piláta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(26-36 AD </a:t>
            </a:r>
            <a:r>
              <a:rPr lang="sk-SK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prefekt </a:t>
            </a:r>
            <a:r>
              <a:rPr lang="sk-SK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Judey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sk-SK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sk-SK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stretnutie vo vládnej budove: Ježišov vstup na pohanské územie 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(18:28)</a:t>
            </a:r>
            <a:r>
              <a:rPr lang="sk-SK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kam židia nechcú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k-SK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Pilát ako adresát Ježišovej poslednej verejnej reči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k-SK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zdôraznenie Ježišovej neviny 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(18:38; 19:4, 6) </a:t>
            </a:r>
            <a:endParaRPr lang="sk-SK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sk-SK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prehlásenie Ježišovej pozície kráľa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sk-SK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nápis na kríži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sk-SK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5671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sk-SK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Pilátova moc nad Ježišom zhora – Pilát ako súčasť Božieho plánu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k-SK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umožnenie spôsobu Ježišovej smrti: ukrižovanie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sk-SK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vyzdvihnutie zo zeme </a:t>
            </a:r>
            <a:endParaRPr lang="sk-SK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41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53</Words>
  <Application>Microsoft Office PowerPoint</Application>
  <PresentationFormat>Prezentácia na obrazovke (4:3)</PresentationFormat>
  <Paragraphs>34</Paragraphs>
  <Slides>7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14" baseType="lpstr">
      <vt:lpstr>Arial</vt:lpstr>
      <vt:lpstr>Book Antiqua</vt:lpstr>
      <vt:lpstr>Calibri</vt:lpstr>
      <vt:lpstr>Tahoma</vt:lpstr>
      <vt:lpstr>Times New Roman</vt:lpstr>
      <vt:lpstr>Wingdings</vt:lpstr>
      <vt:lpstr>Motív Office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>KU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xx</dc:creator>
  <cp:lastModifiedBy>Stevo</cp:lastModifiedBy>
  <cp:revision>16</cp:revision>
  <dcterms:created xsi:type="dcterms:W3CDTF">2014-03-14T22:04:15Z</dcterms:created>
  <dcterms:modified xsi:type="dcterms:W3CDTF">2014-03-16T11:16:55Z</dcterms:modified>
</cp:coreProperties>
</file>